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94660"/>
  </p:normalViewPr>
  <p:slideViewPr>
    <p:cSldViewPr>
      <p:cViewPr varScale="1">
        <p:scale>
          <a:sx n="69" d="100"/>
          <a:sy n="69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8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2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73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4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44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0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6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9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PHYSICAL EDUCATION &amp;ISLAM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 emphasizes strongly on a healthy life. A believer should not be 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person. He or she must be strong, both physically and spiritually.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4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533401"/>
            <a:ext cx="6571343" cy="4932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strong believer is better and more beloved to Allah than the weak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3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599" cy="60959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1 Sometimes </a:t>
            </a:r>
            <a:r>
              <a:rPr lang="en-US" dirty="0">
                <a:solidFill>
                  <a:schemeClr val="tx1"/>
                </a:solidFill>
              </a:rPr>
              <a:t>it is seen that we want to get up for </a:t>
            </a:r>
            <a:r>
              <a:rPr lang="en-US" dirty="0" err="1">
                <a:solidFill>
                  <a:schemeClr val="tx1"/>
                </a:solidFill>
              </a:rPr>
              <a:t>Fajr</a:t>
            </a:r>
            <a:r>
              <a:rPr lang="en-US" dirty="0">
                <a:solidFill>
                  <a:schemeClr val="tx1"/>
                </a:solidFill>
              </a:rPr>
              <a:t> prayer but our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body does not cooperate in getting out of bed, because we do not take good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care of our bodies, hence the body grows weak. We change the engine oil of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our car regularly and service it but we are not regular in our physical exercises.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The Prophet (SWA) said, “Our bodies have rights upon us, our eyes have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rights upon us, so give everyone his due right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2 The </a:t>
            </a:r>
            <a:r>
              <a:rPr lang="en-US" dirty="0">
                <a:solidFill>
                  <a:schemeClr val="tx1"/>
                </a:solidFill>
              </a:rPr>
              <a:t>Prophet (SWA) used to sleep after </a:t>
            </a:r>
            <a:r>
              <a:rPr lang="en-US" dirty="0" err="1">
                <a:solidFill>
                  <a:schemeClr val="tx1"/>
                </a:solidFill>
              </a:rPr>
              <a:t>Isha</a:t>
            </a:r>
            <a:r>
              <a:rPr lang="en-US" dirty="0">
                <a:solidFill>
                  <a:schemeClr val="tx1"/>
                </a:solidFill>
              </a:rPr>
              <a:t> prayers.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3  </a:t>
            </a:r>
            <a:r>
              <a:rPr lang="en-US" dirty="0">
                <a:solidFill>
                  <a:schemeClr val="tx1"/>
                </a:solidFill>
              </a:rPr>
              <a:t>How many of us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get a good sleep? How many of us eat at fix timings?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 The Prophet (SWA) said: “The worst pot a human being fills is his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stomach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4  It </a:t>
            </a:r>
            <a:r>
              <a:rPr lang="en-US" dirty="0">
                <a:solidFill>
                  <a:schemeClr val="tx1"/>
                </a:solidFill>
              </a:rPr>
              <a:t>is because we fill it with things that are not good for our health or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we stuff it to more than its capacity.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8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Exercises during the Lifetime of the holy Prophet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Prophet (SAW) emphasized a lot on the importance of sports. He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arrange competitions for various sports. For example the following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competitions could be seen in the books of </a:t>
            </a:r>
            <a:r>
              <a:rPr lang="en-US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Seerah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Running on Feet Competition for Adults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Running on Feet Competition for the Children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Horse Race Competitions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Wrestling Competition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Shooting Competition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Swimming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1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772400" cy="5009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and physical health benefits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has multiple many health and fitness benefits. Some of the important physical health benefits are as follow: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is one of the important means for health, happiness and harmony.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Offering regular </a:t>
            </a: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keeps one fit and healthy by burning extra calories thereby losing weight. </a:t>
            </a: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is one of the effective ways for weight loss as well as to control obesity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8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1"/>
            <a:ext cx="8153399" cy="4856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stretches your muscles and helps to provide tone body.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It is good to overcome arthritis as </a:t>
            </a: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is good to enhance flexibility of the body and reduces stiffness.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is a good source to balance Anabolic and Catabolic bio-chemical process of the body.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is good for heart, brain, above all for the entire body.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Standing posture in </a:t>
            </a:r>
            <a:r>
              <a:rPr lang="en-US" dirty="0" err="1">
                <a:solidFill>
                  <a:schemeClr val="tx1"/>
                </a:solidFill>
              </a:rPr>
              <a:t>Namaz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Qiya’m</a:t>
            </a:r>
            <a:r>
              <a:rPr lang="en-US" dirty="0">
                <a:solidFill>
                  <a:schemeClr val="tx1"/>
                </a:solidFill>
              </a:rPr>
              <a:t>) ensures proper blood flow the lower portion of the body. It is also good in strengthening the leg muscles.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45061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Namaz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hajj both ha significant benefits on human body.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5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THANK YOU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5419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30</TotalTime>
  <Words>479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Gallery</vt:lpstr>
      <vt:lpstr>PHYSICAL EDUCATION &amp;ISLAM </vt:lpstr>
      <vt:lpstr>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Zaira</cp:lastModifiedBy>
  <cp:revision>4</cp:revision>
  <dcterms:created xsi:type="dcterms:W3CDTF">2006-08-16T00:00:00Z</dcterms:created>
  <dcterms:modified xsi:type="dcterms:W3CDTF">2020-09-17T07:51:01Z</dcterms:modified>
</cp:coreProperties>
</file>